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91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3240360" cy="792088"/>
          </a:xfrm>
        </p:spPr>
        <p:txBody>
          <a:bodyPr/>
          <a:lstStyle/>
          <a:p>
            <a:r>
              <a:rPr lang="uk-UA" dirty="0" smtClean="0"/>
              <a:t>Січень 2022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5400600" cy="3226048"/>
          </a:xfrm>
        </p:spPr>
      </p:pic>
      <p:sp>
        <p:nvSpPr>
          <p:cNvPr id="5" name="TextBox 4"/>
          <p:cNvSpPr txBox="1"/>
          <p:nvPr/>
        </p:nvSpPr>
        <p:spPr>
          <a:xfrm>
            <a:off x="4499992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92980" y="3422633"/>
            <a:ext cx="3312368" cy="1107996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spc="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Січень</a:t>
            </a:r>
            <a:r>
              <a:rPr lang="uk-UA" sz="3600" dirty="0" smtClean="0"/>
              <a:t>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1170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Січень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User11</dc:creator>
  <cp:lastModifiedBy>User11</cp:lastModifiedBy>
  <cp:revision>7</cp:revision>
  <dcterms:created xsi:type="dcterms:W3CDTF">2021-11-01T11:12:59Z</dcterms:created>
  <dcterms:modified xsi:type="dcterms:W3CDTF">2022-01-04T08:31:59Z</dcterms:modified>
</cp:coreProperties>
</file>